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T Sans Narrow"/>
      <p:regular r:id="rId10"/>
      <p:bold r:id="rId11"/>
    </p:embeddedFon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TSansNarrow-bold.fntdata"/><Relationship Id="rId10" Type="http://schemas.openxmlformats.org/officeDocument/2006/relationships/font" Target="fonts/PTSansNarrow-regular.fntdata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9090903d3e9c3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9090903d3e9c3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62babe6d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62babe6d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62babe6d0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62babe6d0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6_tYB4MZjX681kI6plqb0FtySYC23LXi/view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277925" y="0"/>
            <a:ext cx="6905700" cy="12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4"/>
                </a:solidFill>
              </a:rPr>
              <a:t>il birillo curioso 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0800"/>
            <a:ext cx="9144000" cy="37792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21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sei </a:t>
            </a:r>
            <a:r>
              <a:rPr lang="it"/>
              <a:t>curioso anche tu come george di sapere come fare il birillo curioso ?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175" y="1712975"/>
            <a:ext cx="6500826" cy="31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 title="UDA: giochiamoci il virus (May 11, 2021 at 11:15 AM)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608101" cy="52958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9360000" dist="19050">
              <a:srgbClr val="000000">
                <a:alpha val="54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88" name="Google Shape;88;p16"/>
          <p:cNvSpPr txBox="1"/>
          <p:nvPr/>
        </p:nvSpPr>
        <p:spPr>
          <a:xfrm>
            <a:off x="7152150" y="1182975"/>
            <a:ext cx="369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948325" y="1914325"/>
            <a:ext cx="265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latin typeface="Open Sans"/>
                <a:ea typeface="Open Sans"/>
                <a:cs typeface="Open Sans"/>
                <a:sym typeface="Open Sans"/>
              </a:rPr>
              <a:t>Yessmin Rejeb 2^R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